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399" r:id="rId4"/>
    <p:sldId id="400" r:id="rId5"/>
    <p:sldId id="402" r:id="rId6"/>
    <p:sldId id="36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2FF"/>
    <a:srgbClr val="FBDDD9"/>
    <a:srgbClr val="D4CFC5"/>
    <a:srgbClr val="BDE3FF"/>
    <a:srgbClr val="E6FFF2"/>
    <a:srgbClr val="33A07C"/>
    <a:srgbClr val="F7FCFF"/>
    <a:srgbClr val="FAFCBC"/>
    <a:srgbClr val="F49F9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9" autoAdjust="0"/>
    <p:restoredTop sz="92277" autoAdjust="0"/>
  </p:normalViewPr>
  <p:slideViewPr>
    <p:cSldViewPr snapToGrid="0" showGuides="1">
      <p:cViewPr>
        <p:scale>
          <a:sx n="75" d="100"/>
          <a:sy n="75" d="100"/>
        </p:scale>
        <p:origin x="1133" y="0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3691-E246-E803-A040-7C5BAF63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D7116C-86CF-9F16-DFDB-05A2FDFD3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6E4BCC-2A98-77FA-04D6-D554FF1EF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4CA7A-6A13-A904-908E-B9ABABC8A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2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9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4.jp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1419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2951AF6-525A-4DE5-86ED-C97CAB7FB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64304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D97461C7-11E4-E63E-0EC3-1B3DBC46A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3400" y="88702"/>
            <a:ext cx="256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이력</a:t>
            </a:r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487E-CEC5-88F3-03FF-B602C8CD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9690E2-4D64-C49C-00C5-0EF6ACD10AA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03285E-418D-34A3-07AC-AA69DC4FF59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ED05290-47B1-F72E-99BB-D7E958E3801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87219E-25A0-85DE-5907-E792321DB83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551B47-216C-EE63-CC97-2D2AB4A45F98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328B0F-BBA7-4D18-E323-70C80B1ED00B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0F7881-1D0D-F277-1871-406E05BD3964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FE5A1E-57CF-88F9-53FC-85D92228DE09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E00DAFB7-3C7C-B942-CC8D-EE5C69004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76A70-0C45-41A4-3376-0FBCDCF03B5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706D785-EFB1-9800-7EF0-A77CA602542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9E8FDC-DED0-01C2-B20B-CE8396F40ABA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A50BF-4AC9-EA62-873E-F3F07F2AFBA7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4D89E-632F-D416-FAE4-78FFE13C095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277FFD-8A9F-17F5-FC86-96AA7CE3EE22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348AED68-0525-CDC1-8BE3-91A3757D7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D3A291-89C6-A15B-E2D3-E3ED110B9EC3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5F4E04A-983F-1CEF-DB64-02C517E1D560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B87911-6DCA-BAD7-5021-78E0A1CC7CAE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EBDD65E-6F0A-A13A-61AE-624585578853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5BE38AF-DE35-7FC1-8E29-86F3291A0C0A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glow rad="63500">
                    <a:schemeClr val="bg1">
                      <a:lumMod val="50000"/>
                      <a:alpha val="90000"/>
                    </a:schemeClr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 dirty="0"/>
                    <a:t>아크패시브 </a:t>
                  </a:r>
                  <a:r>
                    <a:rPr lang="en-US" altLang="ko-KR" dirty="0"/>
                    <a:t>: </a:t>
                  </a:r>
                  <a:r>
                    <a:rPr lang="ko-KR" altLang="en-US" dirty="0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A6F33D0-5651-E054-D6E3-612F0EEE85E0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C26666-90CE-4C32-F0CF-9A33C6349CB7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0621695-D1A5-46CD-061A-A2DBC7FF06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E74FC5D2-492F-A2D6-DB00-B3B5DA03D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FAB5D3-0528-6B23-30FB-151FECC8F03B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291D624-3040-4412-9386-7D5118CDB05E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277F67-5A4D-9059-A3CE-51A0CE76A4AA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 dirty="0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7C26A2-10E4-95D9-8D0A-037C5582795B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413E16-6EFD-75D5-B7BE-7CE435F71CDB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7E37B8E-F0A6-0573-9A2C-2617BDF4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05826905-95F0-8B1D-6BF7-D0D3D8FD6D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42037EE-1C4E-E76C-F218-9A733AF9411E}"/>
              </a:ext>
            </a:extLst>
          </p:cNvPr>
          <p:cNvGrpSpPr/>
          <p:nvPr/>
        </p:nvGrpSpPr>
        <p:grpSpPr>
          <a:xfrm>
            <a:off x="9639223" y="240743"/>
            <a:ext cx="2217815" cy="195843"/>
            <a:chOff x="8579724" y="6093518"/>
            <a:chExt cx="2217815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63FBF1-8D92-4040-6352-F5AA08C1B442}"/>
                </a:ext>
              </a:extLst>
            </p:cNvPr>
            <p:cNvSpPr txBox="1"/>
            <p:nvPr/>
          </p:nvSpPr>
          <p:spPr>
            <a:xfrm>
              <a:off x="8579724" y="6114495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8849793-DD55-86AB-C840-038DE5595DF5}"/>
                </a:ext>
              </a:extLst>
            </p:cNvPr>
            <p:cNvGrpSpPr/>
            <p:nvPr/>
          </p:nvGrpSpPr>
          <p:grpSpPr>
            <a:xfrm>
              <a:off x="10077222" y="6093518"/>
              <a:ext cx="720317" cy="195843"/>
              <a:chOff x="10077222" y="6151047"/>
              <a:chExt cx="720317" cy="19584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A30BC99-94AA-1C43-0D0F-808F700469E0}"/>
                  </a:ext>
                </a:extLst>
              </p:cNvPr>
              <p:cNvGrpSpPr/>
              <p:nvPr/>
            </p:nvGrpSpPr>
            <p:grpSpPr>
              <a:xfrm>
                <a:off x="10091960" y="6158968"/>
                <a:ext cx="690840" cy="180000"/>
                <a:chOff x="11166198" y="5397546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4E30BAF-C998-DDBD-222E-87413DF17A76}"/>
                    </a:ext>
                  </a:extLst>
                </p:cNvPr>
                <p:cNvSpPr txBox="1"/>
                <p:nvPr/>
              </p:nvSpPr>
              <p:spPr>
                <a:xfrm>
                  <a:off x="11346198" y="5423658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83950E4-83D9-F063-4E23-0E6BFFA84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11166198" y="5397546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B90A3F0F-C875-3CF1-CB68-D15241E0CF6A}"/>
                  </a:ext>
                </a:extLst>
              </p:cNvPr>
              <p:cNvSpPr/>
              <p:nvPr/>
            </p:nvSpPr>
            <p:spPr>
              <a:xfrm>
                <a:off x="10077222" y="6151047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949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%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4300" y="4278059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86DFBD6-0F75-2251-7E64-99FC13AE3AD7}"/>
              </a:ext>
            </a:extLst>
          </p:cNvPr>
          <p:cNvGrpSpPr/>
          <p:nvPr/>
        </p:nvGrpSpPr>
        <p:grpSpPr>
          <a:xfrm>
            <a:off x="9639223" y="240743"/>
            <a:ext cx="2217815" cy="195843"/>
            <a:chOff x="8579724" y="6093518"/>
            <a:chExt cx="2217815" cy="1958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6690E0-C4C0-870A-12FD-B7B59E93B28F}"/>
                </a:ext>
              </a:extLst>
            </p:cNvPr>
            <p:cNvSpPr txBox="1"/>
            <p:nvPr/>
          </p:nvSpPr>
          <p:spPr>
            <a:xfrm>
              <a:off x="8579724" y="6114495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881669F-D005-ED3B-11F1-C45DE731A529}"/>
                </a:ext>
              </a:extLst>
            </p:cNvPr>
            <p:cNvGrpSpPr/>
            <p:nvPr/>
          </p:nvGrpSpPr>
          <p:grpSpPr>
            <a:xfrm>
              <a:off x="10077222" y="6093518"/>
              <a:ext cx="720317" cy="195843"/>
              <a:chOff x="10077222" y="6151047"/>
              <a:chExt cx="720317" cy="195843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62EABC5-38FC-8C07-2455-725482E07DE5}"/>
                  </a:ext>
                </a:extLst>
              </p:cNvPr>
              <p:cNvGrpSpPr/>
              <p:nvPr/>
            </p:nvGrpSpPr>
            <p:grpSpPr>
              <a:xfrm>
                <a:off x="10091960" y="6158968"/>
                <a:ext cx="690840" cy="180000"/>
                <a:chOff x="11166198" y="5397546"/>
                <a:chExt cx="690840" cy="180000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95661A2-23D1-C78C-8BEE-4002B6B3BA03}"/>
                    </a:ext>
                  </a:extLst>
                </p:cNvPr>
                <p:cNvSpPr txBox="1"/>
                <p:nvPr/>
              </p:nvSpPr>
              <p:spPr>
                <a:xfrm>
                  <a:off x="11346198" y="5423658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59" name="그림 5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037E102-1B60-2BCC-B278-97399D8B5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11166198" y="5397546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57" name="직사각형 56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F3086BA0-9209-0424-76A0-8109E7998FFF}"/>
                  </a:ext>
                </a:extLst>
              </p:cNvPr>
              <p:cNvSpPr/>
              <p:nvPr/>
            </p:nvSpPr>
            <p:spPr>
              <a:xfrm>
                <a:off x="10077222" y="6151047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ERD </a:t>
              </a:r>
              <a:r>
                <a:rPr lang="ko-KR" altLang="en-US" dirty="0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9997ADE-358F-FCC9-F426-155554FF0867}"/>
              </a:ext>
            </a:extLst>
          </p:cNvPr>
          <p:cNvGrpSpPr/>
          <p:nvPr/>
        </p:nvGrpSpPr>
        <p:grpSpPr>
          <a:xfrm>
            <a:off x="9639223" y="240743"/>
            <a:ext cx="2217815" cy="195843"/>
            <a:chOff x="8579724" y="6093518"/>
            <a:chExt cx="2217815" cy="19584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2F8000-5A5C-14E8-5AE2-26239C398847}"/>
                </a:ext>
              </a:extLst>
            </p:cNvPr>
            <p:cNvSpPr txBox="1"/>
            <p:nvPr/>
          </p:nvSpPr>
          <p:spPr>
            <a:xfrm>
              <a:off x="8579724" y="6114495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73C1479-3C30-23D7-821D-95195C1922D4}"/>
                </a:ext>
              </a:extLst>
            </p:cNvPr>
            <p:cNvGrpSpPr/>
            <p:nvPr/>
          </p:nvGrpSpPr>
          <p:grpSpPr>
            <a:xfrm>
              <a:off x="10077222" y="6093518"/>
              <a:ext cx="720317" cy="195843"/>
              <a:chOff x="10077222" y="6151047"/>
              <a:chExt cx="720317" cy="19584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E38B1188-54CB-9857-35B6-DB6E3FB57647}"/>
                  </a:ext>
                </a:extLst>
              </p:cNvPr>
              <p:cNvGrpSpPr/>
              <p:nvPr/>
            </p:nvGrpSpPr>
            <p:grpSpPr>
              <a:xfrm>
                <a:off x="10091960" y="6158968"/>
                <a:ext cx="690840" cy="180000"/>
                <a:chOff x="11166198" y="5397546"/>
                <a:chExt cx="690840" cy="180000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3FE883F-EABC-2D19-2A34-6F8FE354525C}"/>
                    </a:ext>
                  </a:extLst>
                </p:cNvPr>
                <p:cNvSpPr txBox="1"/>
                <p:nvPr/>
              </p:nvSpPr>
              <p:spPr>
                <a:xfrm>
                  <a:off x="11346198" y="5423658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55" name="그림 5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B794CC4-A629-6B84-B1BD-FBA17FF11C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11166198" y="5397546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53" name="직사각형 52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0BFA621-8574-D247-7A0E-932C982039D0}"/>
                  </a:ext>
                </a:extLst>
              </p:cNvPr>
              <p:cNvSpPr/>
              <p:nvPr/>
            </p:nvSpPr>
            <p:spPr>
              <a:xfrm>
                <a:off x="10077222" y="6151047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949" y="947024"/>
              <a:ext cx="3839391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7549" y="2667321"/>
              <a:ext cx="3839391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850"/>
            <a:ext cx="3840000" cy="2160000"/>
            <a:chOff x="7918845" y="4387850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8845" y="4387850"/>
              <a:ext cx="3840000" cy="215953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850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2399600" cy="378614"/>
            <a:chOff x="6455645" y="947024"/>
            <a:chExt cx="2399600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2248080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기획 의도</a:t>
              </a:r>
              <a:r>
                <a:rPr lang="en-US" altLang="ko-KR" dirty="0"/>
                <a:t>(</a:t>
              </a:r>
              <a:r>
                <a:rPr lang="ko-KR" altLang="en-US" dirty="0"/>
                <a:t>전투의 방향성</a:t>
              </a:r>
              <a:r>
                <a:rPr lang="en-US" altLang="ko-KR" dirty="0"/>
                <a:t>, </a:t>
              </a:r>
              <a:r>
                <a:rPr lang="ko-KR" altLang="en-US" dirty="0"/>
                <a:t>스킬 구성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/>
                <a:t>&gt;</a:t>
              </a:r>
              <a:endParaRPr lang="en-US" altLang="ko-KR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1583672" cy="378614"/>
            <a:chOff x="7918845" y="4387618"/>
            <a:chExt cx="1583672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1432151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모션 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7903796A-314C-41A0-DAB2-EF59C0BFF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880BAA3-BE6B-758C-0843-0A80191080AC}"/>
              </a:ext>
            </a:extLst>
          </p:cNvPr>
          <p:cNvGrpSpPr/>
          <p:nvPr/>
        </p:nvGrpSpPr>
        <p:grpSpPr>
          <a:xfrm>
            <a:off x="9639223" y="240743"/>
            <a:ext cx="2217815" cy="195843"/>
            <a:chOff x="8579724" y="6093518"/>
            <a:chExt cx="2217815" cy="195843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71886A-B841-767F-0B4A-4619C9EA8E01}"/>
                </a:ext>
              </a:extLst>
            </p:cNvPr>
            <p:cNvSpPr txBox="1"/>
            <p:nvPr/>
          </p:nvSpPr>
          <p:spPr>
            <a:xfrm>
              <a:off x="8579724" y="6114495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C52D699-B40D-EFF6-71C3-0D6C529ADC01}"/>
                </a:ext>
              </a:extLst>
            </p:cNvPr>
            <p:cNvGrpSpPr/>
            <p:nvPr/>
          </p:nvGrpSpPr>
          <p:grpSpPr>
            <a:xfrm>
              <a:off x="10077222" y="6093518"/>
              <a:ext cx="720317" cy="195843"/>
              <a:chOff x="10077222" y="6151047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0555476-ED9E-6128-B4DF-C01B84CE88AA}"/>
                  </a:ext>
                </a:extLst>
              </p:cNvPr>
              <p:cNvGrpSpPr/>
              <p:nvPr/>
            </p:nvGrpSpPr>
            <p:grpSpPr>
              <a:xfrm>
                <a:off x="10091960" y="6158968"/>
                <a:ext cx="690840" cy="180000"/>
                <a:chOff x="11166198" y="5397546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D74F21A-3474-77DD-4E63-FB955CF2D196}"/>
                    </a:ext>
                  </a:extLst>
                </p:cNvPr>
                <p:cNvSpPr txBox="1"/>
                <p:nvPr/>
              </p:nvSpPr>
              <p:spPr>
                <a:xfrm>
                  <a:off x="11346198" y="5423658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889CA8B-9467-96EF-1468-CD8D49837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11166198" y="5397546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D10132E9-5CAC-7C37-05C5-849B2F7B5CBA}"/>
                  </a:ext>
                </a:extLst>
              </p:cNvPr>
              <p:cNvSpPr/>
              <p:nvPr/>
            </p:nvSpPr>
            <p:spPr>
              <a:xfrm>
                <a:off x="10077222" y="6151047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glow rad="63500">
                <a:schemeClr val="bg1">
                  <a:lumMod val="50000"/>
                  <a:alpha val="90000"/>
                </a:schemeClr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40950" cy="311486"/>
            <a:chOff x="8872890" y="3596688"/>
            <a:chExt cx="1240950" cy="311486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89430" cy="159462"/>
              <a:chOff x="8948650" y="3921798"/>
              <a:chExt cx="1089430" cy="15946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8943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glow rad="63500">
                  <a:schemeClr val="bg1">
                    <a:lumMod val="50000"/>
                    <a:alpha val="90000"/>
                  </a:schemeClr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2952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179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C3966B0D-E0F1-6640-EF06-4BAC871FA06C}"/>
              </a:ext>
            </a:extLst>
          </p:cNvPr>
          <p:cNvGrpSpPr/>
          <p:nvPr/>
        </p:nvGrpSpPr>
        <p:grpSpPr>
          <a:xfrm>
            <a:off x="9639223" y="240743"/>
            <a:ext cx="2217815" cy="195843"/>
            <a:chOff x="8579724" y="6093518"/>
            <a:chExt cx="2217815" cy="195843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2FC9714E-1461-0055-92C1-E2327F6A0E0B}"/>
                </a:ext>
              </a:extLst>
            </p:cNvPr>
            <p:cNvSpPr txBox="1"/>
            <p:nvPr/>
          </p:nvSpPr>
          <p:spPr>
            <a:xfrm>
              <a:off x="8579724" y="6114495"/>
              <a:ext cx="1373774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포트폴리오 문서 보기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7D4804BA-BDFF-D86B-D5D2-D1135387904F}"/>
                </a:ext>
              </a:extLst>
            </p:cNvPr>
            <p:cNvGrpSpPr/>
            <p:nvPr/>
          </p:nvGrpSpPr>
          <p:grpSpPr>
            <a:xfrm>
              <a:off x="10077222" y="6093518"/>
              <a:ext cx="720317" cy="195843"/>
              <a:chOff x="10077222" y="6151047"/>
              <a:chExt cx="720317" cy="195843"/>
            </a:xfrm>
          </p:grpSpPr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C980B8E2-4D73-4EA2-E591-4CE4AB956764}"/>
                  </a:ext>
                </a:extLst>
              </p:cNvPr>
              <p:cNvGrpSpPr/>
              <p:nvPr/>
            </p:nvGrpSpPr>
            <p:grpSpPr>
              <a:xfrm>
                <a:off x="10091960" y="6158968"/>
                <a:ext cx="690840" cy="180000"/>
                <a:chOff x="11166198" y="5397546"/>
                <a:chExt cx="690840" cy="180000"/>
              </a:xfrm>
            </p:grpSpPr>
            <p:sp>
              <p:nvSpPr>
                <p:cNvPr id="1052" name="TextBox 1051">
                  <a:extLst>
                    <a:ext uri="{FF2B5EF4-FFF2-40B4-BE49-F238E27FC236}">
                      <a16:creationId xmlns:a16="http://schemas.microsoft.com/office/drawing/2014/main" id="{3A6FE8B0-BC7D-0928-D0C7-19629E0CF828}"/>
                    </a:ext>
                  </a:extLst>
                </p:cNvPr>
                <p:cNvSpPr txBox="1"/>
                <p:nvPr/>
              </p:nvSpPr>
              <p:spPr>
                <a:xfrm>
                  <a:off x="11346198" y="5423658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053" name="그림 1052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DEB491-8440-3B7B-BB8F-4ECC42120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11166198" y="5397546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051" name="직사각형 1050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A48E28A0-9A34-8BA1-DF8A-125B22DB164E}"/>
                  </a:ext>
                </a:extLst>
              </p:cNvPr>
              <p:cNvSpPr/>
              <p:nvPr/>
            </p:nvSpPr>
            <p:spPr>
              <a:xfrm>
                <a:off x="10077222" y="6151047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11597</TotalTime>
  <Words>780</Words>
  <Application>Microsoft Office PowerPoint</Application>
  <PresentationFormat>와이드스크린</PresentationFormat>
  <Paragraphs>180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소개</vt:lpstr>
      <vt:lpstr>이력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534</cp:revision>
  <dcterms:created xsi:type="dcterms:W3CDTF">2025-06-06T11:22:44Z</dcterms:created>
  <dcterms:modified xsi:type="dcterms:W3CDTF">2025-08-27T08:53:17Z</dcterms:modified>
</cp:coreProperties>
</file>